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7"/>
  </p:notesMasterIdLst>
  <p:handoutMasterIdLst>
    <p:handoutMasterId r:id="rId8"/>
  </p:handoutMasterIdLst>
  <p:sldIdLst>
    <p:sldId id="257" r:id="rId2"/>
    <p:sldId id="258" r:id="rId3"/>
    <p:sldId id="256" r:id="rId4"/>
    <p:sldId id="259" r:id="rId5"/>
    <p:sldId id="260" r:id="rId6"/>
  </p:sldIdLst>
  <p:sldSz cx="15544800" cy="105156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8018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603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240551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32073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4009187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4811024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5612862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6414699" algn="l" defTabSz="1603675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4896" userDrawn="1">
          <p15:clr>
            <a:srgbClr val="A4A3A4"/>
          </p15:clr>
        </p15:guide>
        <p15:guide id="3" orient="horz" pos="3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67FF"/>
    <a:srgbClr val="73CBF2"/>
    <a:srgbClr val="C66E4E"/>
    <a:srgbClr val="D7D2CB"/>
    <a:srgbClr val="0051BA"/>
    <a:srgbClr val="8E9FBC"/>
    <a:srgbClr val="971B2F"/>
    <a:srgbClr val="EFF6FC"/>
    <a:srgbClr val="EEF6FD"/>
    <a:srgbClr val="DCE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29" autoAdjust="0"/>
    <p:restoredTop sz="96341" autoAdjust="0"/>
  </p:normalViewPr>
  <p:slideViewPr>
    <p:cSldViewPr snapToGrid="0">
      <p:cViewPr varScale="1">
        <p:scale>
          <a:sx n="85" d="100"/>
          <a:sy n="85" d="100"/>
        </p:scale>
        <p:origin x="344" y="176"/>
      </p:cViewPr>
      <p:guideLst>
        <p:guide orient="horz" pos="3974"/>
        <p:guide pos="4896"/>
        <p:guide orient="horz" pos="33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252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D7DD882-4E92-4B28-B551-957C6C7109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9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6950" y="720725"/>
            <a:ext cx="53213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0FB0C24-C29C-4988-9D69-B2A8BEE87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0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1pPr>
    <a:lvl2pPr marL="801837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2pPr>
    <a:lvl3pPr marL="1603675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3pPr>
    <a:lvl4pPr marL="2405512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4pPr>
    <a:lvl5pPr marL="3207349" algn="l" rtl="0" eaLnBrk="0" fontAlgn="base" hangingPunct="0">
      <a:spcBef>
        <a:spcPct val="30000"/>
      </a:spcBef>
      <a:spcAft>
        <a:spcPct val="0"/>
      </a:spcAft>
      <a:defRPr sz="2105" kern="1200">
        <a:solidFill>
          <a:schemeClr val="tx1"/>
        </a:solidFill>
        <a:latin typeface="Arial" charset="0"/>
        <a:ea typeface="+mn-ea"/>
        <a:cs typeface="+mn-cs"/>
      </a:defRPr>
    </a:lvl5pPr>
    <a:lvl6pPr marL="4009187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6pPr>
    <a:lvl7pPr marL="4811024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7pPr>
    <a:lvl8pPr marL="5612862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8pPr>
    <a:lvl9pPr marL="6414699" algn="l" defTabSz="1603675" rtl="0" eaLnBrk="1" latinLnBrk="0" hangingPunct="1">
      <a:defRPr sz="21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6.png"/>
          <p:cNvPicPr>
            <a:picLocks noChangeAspect="1"/>
          </p:cNvPicPr>
          <p:nvPr userDrawn="1"/>
        </p:nvPicPr>
        <p:blipFill>
          <a:blip r:embed="rId2">
            <a:alphaModFix amt="15000"/>
            <a:extLst/>
          </a:blip>
          <a:srcRect b="24495"/>
          <a:stretch>
            <a:fillRect/>
          </a:stretch>
        </p:blipFill>
        <p:spPr>
          <a:xfrm>
            <a:off x="-11467" y="-1"/>
            <a:ext cx="15556267" cy="7939677"/>
          </a:xfrm>
          <a:prstGeom prst="rect">
            <a:avLst/>
          </a:prstGeom>
          <a:solidFill>
            <a:srgbClr val="00A6A0"/>
          </a:solidFill>
          <a:ln w="12700">
            <a:miter lim="400000"/>
          </a:ln>
        </p:spPr>
      </p:pic>
      <p:sp>
        <p:nvSpPr>
          <p:cNvPr id="7" name="Shape 249"/>
          <p:cNvSpPr/>
          <p:nvPr userDrawn="1"/>
        </p:nvSpPr>
        <p:spPr>
          <a:xfrm>
            <a:off x="0" y="-1"/>
            <a:ext cx="15544800" cy="7943789"/>
          </a:xfrm>
          <a:prstGeom prst="rect">
            <a:avLst/>
          </a:prstGeom>
          <a:solidFill>
            <a:srgbClr val="00A6A0">
              <a:alpha val="15000"/>
            </a:srgbClr>
          </a:solidFill>
          <a:ln w="12700">
            <a:miter lim="400000"/>
          </a:ln>
        </p:spPr>
        <p:txBody>
          <a:bodyPr lIns="32385" tIns="32385" rIns="32385" bIns="32385" anchor="ctr"/>
          <a:lstStyle/>
          <a:p>
            <a:pPr defTabSz="817721">
              <a:defRPr sz="5700">
                <a:latin typeface="Gill Sans"/>
                <a:ea typeface="Gill Sans"/>
                <a:cs typeface="Gill Sans"/>
                <a:sym typeface="Gill Sans"/>
              </a:defRPr>
            </a:pPr>
            <a:endParaRPr sz="3634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100" y="1720956"/>
            <a:ext cx="11658600" cy="3660987"/>
          </a:xfrm>
          <a:prstGeom prst="rect">
            <a:avLst/>
          </a:prstGeom>
        </p:spPr>
        <p:txBody>
          <a:bodyPr anchor="b"/>
          <a:lstStyle>
            <a:lvl1pPr algn="ctr">
              <a:defRPr sz="76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3100" y="4923195"/>
            <a:ext cx="11658600" cy="2538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90">
                <a:solidFill>
                  <a:schemeClr val="bg1"/>
                </a:solidFill>
              </a:defRPr>
            </a:lvl1pPr>
            <a:lvl2pPr marL="582930" indent="0" algn="ctr">
              <a:buNone/>
              <a:defRPr sz="2550"/>
            </a:lvl2pPr>
            <a:lvl3pPr marL="1165860" indent="0" algn="ctr">
              <a:buNone/>
              <a:defRPr sz="2295"/>
            </a:lvl3pPr>
            <a:lvl4pPr marL="1748790" indent="0" algn="ctr">
              <a:buNone/>
              <a:defRPr sz="2040"/>
            </a:lvl4pPr>
            <a:lvl5pPr marL="2331720" indent="0" algn="ctr">
              <a:buNone/>
              <a:defRPr sz="2040"/>
            </a:lvl5pPr>
            <a:lvl6pPr marL="2914650" indent="0" algn="ctr">
              <a:buNone/>
              <a:defRPr sz="2040"/>
            </a:lvl6pPr>
            <a:lvl7pPr marL="3497580" indent="0" algn="ctr">
              <a:buNone/>
              <a:defRPr sz="2040"/>
            </a:lvl7pPr>
            <a:lvl8pPr marL="4080510" indent="0" algn="ctr">
              <a:buNone/>
              <a:defRPr sz="2040"/>
            </a:lvl8pPr>
            <a:lvl9pPr marL="4663440" indent="0" algn="ctr">
              <a:buNone/>
              <a:defRPr sz="204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Shape 6"/>
          <p:cNvSpPr>
            <a:spLocks noGrp="1"/>
          </p:cNvSpPr>
          <p:nvPr>
            <p:ph type="sldNum" sz="quarter" idx="4"/>
          </p:nvPr>
        </p:nvSpPr>
        <p:spPr>
          <a:xfrm>
            <a:off x="14606446" y="10181060"/>
            <a:ext cx="134139" cy="1374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marR="0" indent="0" defTabSz="526256">
              <a:defRPr sz="893" spc="-18">
                <a:solidFill>
                  <a:srgbClr val="6F6F6F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89F5B-EFA8-6240-9974-B815BC2F41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1" y="8826068"/>
            <a:ext cx="1342883" cy="1235186"/>
          </a:xfrm>
          <a:prstGeom prst="rect">
            <a:avLst/>
          </a:prstGeom>
        </p:spPr>
      </p:pic>
      <p:pic>
        <p:nvPicPr>
          <p:cNvPr id="11" name="Picture 10" descr="IBM Logo — Shadowed.png">
            <a:extLst>
              <a:ext uri="{FF2B5EF4-FFF2-40B4-BE49-F238E27FC236}">
                <a16:creationId xmlns:a16="http://schemas.microsoft.com/office/drawing/2014/main" id="{D5923200-73C2-5A45-8EC9-1B7FB9DC2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055" y="9372962"/>
            <a:ext cx="1896133" cy="688292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4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360920"/>
            <a:ext cx="9326880" cy="868999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939589"/>
            <a:ext cx="9326880" cy="6309360"/>
          </a:xfrm>
        </p:spPr>
        <p:txBody>
          <a:bodyPr/>
          <a:lstStyle>
            <a:lvl1pPr marL="0" indent="0">
              <a:buNone/>
              <a:defRPr sz="5440"/>
            </a:lvl1pPr>
            <a:lvl2pPr marL="777240" indent="0">
              <a:buNone/>
              <a:defRPr sz="4760"/>
            </a:lvl2pPr>
            <a:lvl3pPr marL="1554480" indent="0">
              <a:buNone/>
              <a:defRPr sz="4080"/>
            </a:lvl3pPr>
            <a:lvl4pPr marL="2331720" indent="0">
              <a:buNone/>
              <a:defRPr sz="3400"/>
            </a:lvl4pPr>
            <a:lvl5pPr marL="3108960" indent="0">
              <a:buNone/>
              <a:defRPr sz="3400"/>
            </a:lvl5pPr>
            <a:lvl6pPr marL="3886200" indent="0">
              <a:buNone/>
              <a:defRPr sz="3400"/>
            </a:lvl6pPr>
            <a:lvl7pPr marL="4663440" indent="0">
              <a:buNone/>
              <a:defRPr sz="3400"/>
            </a:lvl7pPr>
            <a:lvl8pPr marL="5440680" indent="0">
              <a:buNone/>
              <a:defRPr sz="3400"/>
            </a:lvl8pPr>
            <a:lvl9pPr marL="6217920" indent="0">
              <a:buNone/>
              <a:defRPr sz="34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8229919"/>
            <a:ext cx="9326880" cy="1234121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85881" y="937155"/>
            <a:ext cx="3675698" cy="8760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0701" y="937155"/>
            <a:ext cx="10776108" cy="8760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92" y="937160"/>
            <a:ext cx="14710885" cy="10258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0692" y="2105500"/>
            <a:ext cx="7221855" cy="759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7931631" y="2105500"/>
            <a:ext cx="7224553" cy="759222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 flipH="1">
            <a:off x="442604" y="1389910"/>
            <a:ext cx="1465691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black">
          <a:xfrm>
            <a:off x="9882823" y="993870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/>
              <a:t>© 2014 IBM Corporation</a:t>
            </a:r>
          </a:p>
        </p:txBody>
      </p:sp>
      <p:pic>
        <p:nvPicPr>
          <p:cNvPr id="4" name="Picture 8" descr="blog_ibm_cloud_succes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34702"/>
            <a:ext cx="15544800" cy="499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1308521" y="520913"/>
            <a:ext cx="7373359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Calibri"/>
                <a:cs typeface="Calibri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Calibri"/>
                <a:cs typeface="Calibri"/>
              </a:rPr>
              <a:t>Insight</a:t>
            </a:r>
            <a:endParaRPr lang="en-US" sz="2380" b="1" kern="0" dirty="0">
              <a:solidFill>
                <a:srgbClr val="4B6BAF"/>
              </a:solidFill>
              <a:latin typeface="Calibri"/>
              <a:cs typeface="Calibri"/>
            </a:endParaRPr>
          </a:p>
        </p:txBody>
      </p:sp>
      <p:pic>
        <p:nvPicPr>
          <p:cNvPr id="8" name="Picture 7" descr="Education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4" y="514275"/>
            <a:ext cx="718990" cy="761230"/>
          </a:xfrm>
          <a:prstGeom prst="rect">
            <a:avLst/>
          </a:prstGeom>
          <a:effectLst>
            <a:outerShdw blurRad="50800" dist="38100" dir="2700000" algn="tl" rotWithShape="0">
              <a:srgbClr val="800000">
                <a:alpha val="99000"/>
              </a:srgbClr>
            </a:outerShdw>
          </a:effectLst>
        </p:spPr>
      </p:pic>
      <p:pic>
        <p:nvPicPr>
          <p:cNvPr id="9" name="Picture 8" descr="IBM Logo — Shadow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180" y="770756"/>
            <a:ext cx="1390501" cy="504749"/>
          </a:xfrm>
          <a:prstGeom prst="rect">
            <a:avLst/>
          </a:prstGeom>
          <a:effectLst>
            <a:outerShdw blurRad="50800" dist="38100" dir="2700000" algn="tl" rotWithShape="0">
              <a:schemeClr val="accent5">
                <a:lumMod val="25000"/>
                <a:alpha val="43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0051BA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spcBef>
                <a:spcPts val="25"/>
              </a:spcBef>
              <a:defRPr b="0" i="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b="0" i="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b="0" i="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757252"/>
            <a:ext cx="13213080" cy="2088516"/>
          </a:xfrm>
        </p:spPr>
        <p:txBody>
          <a:bodyPr/>
          <a:lstStyle>
            <a:lvl1pPr algn="l">
              <a:defRPr sz="6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456960"/>
            <a:ext cx="13213080" cy="2300287"/>
          </a:xfrm>
        </p:spPr>
        <p:txBody>
          <a:bodyPr anchor="b"/>
          <a:lstStyle>
            <a:lvl1pPr marL="0" indent="0">
              <a:buNone/>
              <a:defRPr sz="3400"/>
            </a:lvl1pPr>
            <a:lvl2pPr marL="777240" indent="0">
              <a:buNone/>
              <a:defRPr sz="3060"/>
            </a:lvl2pPr>
            <a:lvl3pPr marL="1554480" indent="0">
              <a:buNone/>
              <a:defRPr sz="2720"/>
            </a:lvl3pPr>
            <a:lvl4pPr marL="2331720" indent="0">
              <a:buNone/>
              <a:defRPr sz="2380"/>
            </a:lvl4pPr>
            <a:lvl5pPr marL="3108960" indent="0">
              <a:buNone/>
              <a:defRPr sz="2380"/>
            </a:lvl5pPr>
            <a:lvl6pPr marL="3886200" indent="0">
              <a:buNone/>
              <a:defRPr sz="2380"/>
            </a:lvl6pPr>
            <a:lvl7pPr marL="4663440" indent="0">
              <a:buNone/>
              <a:defRPr sz="2380"/>
            </a:lvl7pPr>
            <a:lvl8pPr marL="5440680" indent="0">
              <a:buNone/>
              <a:defRPr sz="2380"/>
            </a:lvl8pPr>
            <a:lvl9pPr marL="6217920" indent="0">
              <a:buNone/>
              <a:defRPr sz="2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692" y="2137156"/>
            <a:ext cx="7221855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1631" y="2137156"/>
            <a:ext cx="7224553" cy="7560564"/>
          </a:xfrm>
        </p:spPr>
        <p:txBody>
          <a:bodyPr/>
          <a:lstStyle>
            <a:lvl1pPr>
              <a:defRPr sz="3060">
                <a:latin typeface="Calibri"/>
                <a:cs typeface="Calibri"/>
              </a:defRPr>
            </a:lvl1pPr>
            <a:lvl2pPr>
              <a:defRPr sz="2720">
                <a:latin typeface="Calibri"/>
                <a:cs typeface="Calibri"/>
              </a:defRPr>
            </a:lvl2pPr>
            <a:lvl3pPr>
              <a:defRPr sz="2380">
                <a:latin typeface="Calibri"/>
                <a:cs typeface="Calibri"/>
              </a:defRPr>
            </a:lvl3pPr>
            <a:lvl4pPr>
              <a:defRPr sz="2040">
                <a:latin typeface="Calibri"/>
                <a:cs typeface="Calibri"/>
              </a:defRPr>
            </a:lvl4pPr>
            <a:lvl5pPr>
              <a:defRPr sz="2040">
                <a:latin typeface="Calibri"/>
                <a:cs typeface="Calibri"/>
              </a:defRPr>
            </a:lvl5pPr>
            <a:lvl6pPr>
              <a:defRPr sz="3060"/>
            </a:lvl6pPr>
            <a:lvl7pPr>
              <a:defRPr sz="3060"/>
            </a:lvl7pPr>
            <a:lvl8pPr>
              <a:defRPr sz="3060"/>
            </a:lvl8pPr>
            <a:lvl9pPr>
              <a:defRPr sz="30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21112"/>
            <a:ext cx="13990320" cy="17526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53845"/>
            <a:ext cx="6868320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334808"/>
            <a:ext cx="6868320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52" y="2353845"/>
            <a:ext cx="6871018" cy="980968"/>
          </a:xfrm>
        </p:spPr>
        <p:txBody>
          <a:bodyPr anchor="b"/>
          <a:lstStyle>
            <a:lvl1pPr marL="0" indent="0">
              <a:buNone/>
              <a:defRPr sz="4080" b="1">
                <a:latin typeface="Calibri"/>
                <a:cs typeface="Calibri"/>
              </a:defRPr>
            </a:lvl1pPr>
            <a:lvl2pPr marL="777240" indent="0">
              <a:buNone/>
              <a:defRPr sz="3400" b="1"/>
            </a:lvl2pPr>
            <a:lvl3pPr marL="1554480" indent="0">
              <a:buNone/>
              <a:defRPr sz="3060" b="1"/>
            </a:lvl3pPr>
            <a:lvl4pPr marL="2331720" indent="0">
              <a:buNone/>
              <a:defRPr sz="2720" b="1"/>
            </a:lvl4pPr>
            <a:lvl5pPr marL="3108960" indent="0">
              <a:buNone/>
              <a:defRPr sz="2720" b="1"/>
            </a:lvl5pPr>
            <a:lvl6pPr marL="3886200" indent="0">
              <a:buNone/>
              <a:defRPr sz="2720" b="1"/>
            </a:lvl6pPr>
            <a:lvl7pPr marL="4663440" indent="0">
              <a:buNone/>
              <a:defRPr sz="2720" b="1"/>
            </a:lvl7pPr>
            <a:lvl8pPr marL="5440680" indent="0">
              <a:buNone/>
              <a:defRPr sz="2720" b="1"/>
            </a:lvl8pPr>
            <a:lvl9pPr marL="6217920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52" y="3334808"/>
            <a:ext cx="6871018" cy="6058642"/>
          </a:xfrm>
        </p:spPr>
        <p:txBody>
          <a:bodyPr/>
          <a:lstStyle>
            <a:lvl1pPr>
              <a:defRPr sz="4080">
                <a:latin typeface="Calibri"/>
                <a:cs typeface="Calibri"/>
              </a:defRPr>
            </a:lvl1pPr>
            <a:lvl2pPr>
              <a:defRPr sz="3400">
                <a:latin typeface="Calibri"/>
                <a:cs typeface="Calibri"/>
              </a:defRPr>
            </a:lvl2pPr>
            <a:lvl3pPr>
              <a:defRPr sz="3060">
                <a:latin typeface="Calibri"/>
                <a:cs typeface="Calibri"/>
              </a:defRPr>
            </a:lvl3pPr>
            <a:lvl4pPr>
              <a:defRPr sz="2720">
                <a:latin typeface="Calibri"/>
                <a:cs typeface="Calibri"/>
              </a:defRPr>
            </a:lvl4pPr>
            <a:lvl5pPr>
              <a:defRPr sz="2720">
                <a:latin typeface="Calibri"/>
                <a:cs typeface="Calibri"/>
              </a:defRPr>
            </a:lvl5pPr>
            <a:lvl6pPr>
              <a:defRPr sz="2720"/>
            </a:lvl6pPr>
            <a:lvl7pPr>
              <a:defRPr sz="2720"/>
            </a:lvl7pPr>
            <a:lvl8pPr>
              <a:defRPr sz="2720"/>
            </a:lvl8pPr>
            <a:lvl9pPr>
              <a:defRPr sz="2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Calibri"/>
                <a:cs typeface="Calibri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>
                <a:solidFill>
                  <a:srgbClr val="000000"/>
                </a:solidFill>
                <a:ea typeface="MS PGothic" panose="020B0600070205080204" pitchFamily="34" charset="-128"/>
              </a:rPr>
              <a:t>FOR INTERNAL TEAM USE ONLY  </a:t>
            </a:r>
            <a:endParaRPr lang="en-US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17142" y="9697727"/>
            <a:ext cx="10411778" cy="491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36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1263015" indent="-485775">
              <a:buClr>
                <a:schemeClr val="tx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943100" indent="-388620"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2720340" indent="-388620">
              <a:spcBef>
                <a:spcPct val="20000"/>
              </a:spcBef>
              <a:buClr>
                <a:schemeClr val="bg1"/>
              </a:buClr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497580" indent="-388620">
              <a:spcBef>
                <a:spcPct val="20000"/>
              </a:spcBef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27482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05206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582930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6606540" indent="-38862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INTERNAL TEAM USE ONLY 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9" y="418680"/>
            <a:ext cx="5114132" cy="1781810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18677"/>
            <a:ext cx="8689975" cy="8974773"/>
          </a:xfrm>
        </p:spPr>
        <p:txBody>
          <a:bodyPr/>
          <a:lstStyle>
            <a:lvl1pPr>
              <a:defRPr sz="5440"/>
            </a:lvl1pPr>
            <a:lvl2pPr>
              <a:defRPr sz="4760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9" y="2200492"/>
            <a:ext cx="5114132" cy="7192963"/>
          </a:xfrm>
        </p:spPr>
        <p:txBody>
          <a:bodyPr/>
          <a:lstStyle>
            <a:lvl1pPr marL="0" indent="0">
              <a:buNone/>
              <a:defRPr sz="2380"/>
            </a:lvl1pPr>
            <a:lvl2pPr marL="777240" indent="0">
              <a:buNone/>
              <a:defRPr sz="2040"/>
            </a:lvl2pPr>
            <a:lvl3pPr marL="1554480" indent="0">
              <a:buNone/>
              <a:defRPr sz="1700"/>
            </a:lvl3pPr>
            <a:lvl4pPr marL="2331720" indent="0">
              <a:buNone/>
              <a:defRPr sz="1530"/>
            </a:lvl4pPr>
            <a:lvl5pPr marL="3108960" indent="0">
              <a:buNone/>
              <a:defRPr sz="1530"/>
            </a:lvl5pPr>
            <a:lvl6pPr marL="3886200" indent="0">
              <a:buNone/>
              <a:defRPr sz="1530"/>
            </a:lvl6pPr>
            <a:lvl7pPr marL="4663440" indent="0">
              <a:buNone/>
              <a:defRPr sz="1530"/>
            </a:lvl7pPr>
            <a:lvl8pPr marL="5440680" indent="0">
              <a:buNone/>
              <a:defRPr sz="1530"/>
            </a:lvl8pPr>
            <a:lvl9pPr marL="6217920" indent="0">
              <a:buNone/>
              <a:defRPr sz="15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620" y="937155"/>
            <a:ext cx="14767560" cy="115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620" y="2184655"/>
            <a:ext cx="14767560" cy="751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442604" y="842221"/>
            <a:ext cx="146542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">
          <a:xfrm>
            <a:off x="10058242" y="10108947"/>
            <a:ext cx="5192395" cy="3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6528" tIns="78265" rIns="156528" bIns="78265">
            <a:spAutoFit/>
          </a:bodyPr>
          <a:lstStyle/>
          <a:p>
            <a:pPr algn="r">
              <a:defRPr/>
            </a:pPr>
            <a:r>
              <a:rPr lang="en-US" sz="1530" dirty="0">
                <a:effectLst>
                  <a:outerShdw blurRad="50800" dist="50800" dir="5400000" algn="ctr" rotWithShape="0">
                    <a:schemeClr val="accent1">
                      <a:lumMod val="75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rPr>
              <a:t>© 2019 IBM Corporation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91465" y="10069997"/>
            <a:ext cx="939165" cy="37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C26A3523-2DB4-4335-99B0-4EBE9D26D63A}" type="slidenum">
              <a:rPr lang="en-US" sz="1700">
                <a:latin typeface="Avenir Book" charset="0"/>
                <a:ea typeface="Avenir Book" charset="0"/>
                <a:cs typeface="Avenir Book" charset="0"/>
              </a:rPr>
              <a:pPr>
                <a:defRPr/>
              </a:pPr>
              <a:t>‹#›</a:t>
            </a:fld>
            <a:endParaRPr lang="en-US" sz="17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1308521" y="94937"/>
            <a:ext cx="8484703" cy="754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anchor="b"/>
          <a:lstStyle>
            <a:lvl1pPr>
              <a:defRPr sz="1400"/>
            </a:lvl1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2380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 Watson Education — </a:t>
            </a:r>
            <a:r>
              <a:rPr lang="en-US" sz="2380" b="1" i="1" kern="0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Mastery</a:t>
            </a:r>
            <a:endParaRPr lang="en-US" sz="2380" b="1" i="0" kern="0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331656" y="10084209"/>
            <a:ext cx="888148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15544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40" b="1" i="1" dirty="0">
                <a:solidFill>
                  <a:srgbClr val="4B6BAF"/>
                </a:solidFill>
                <a:latin typeface="Avenir Book" charset="0"/>
                <a:ea typeface="Avenir Book" charset="0"/>
                <a:cs typeface="Avenir Book" charset="0"/>
              </a:rPr>
              <a:t>IBM-Confidential</a:t>
            </a:r>
            <a:endParaRPr lang="en-US" sz="2040" b="1" dirty="0">
              <a:solidFill>
                <a:srgbClr val="4B6BAF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24" y="203997"/>
            <a:ext cx="1622257" cy="588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6" y="87467"/>
            <a:ext cx="748294" cy="7546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59" r:id="rId9"/>
    <p:sldLayoutId id="2147483658" r:id="rId10"/>
    <p:sldLayoutId id="2147483657" r:id="rId11"/>
    <p:sldLayoutId id="2147483656" r:id="rId12"/>
    <p:sldLayoutId id="214748365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40" b="0" i="0">
          <a:solidFill>
            <a:srgbClr val="4B6BAF"/>
          </a:solidFill>
          <a:effectLst>
            <a:outerShdw blurRad="50800" dist="38100" dir="2700000" algn="tl" rotWithShape="0">
              <a:schemeClr val="accent1">
                <a:lumMod val="50000"/>
                <a:alpha val="43000"/>
              </a:schemeClr>
            </a:outerShdw>
          </a:effectLst>
          <a:latin typeface="Avenir Medium" panose="02000503020000020003" pitchFamily="2" charset="0"/>
          <a:ea typeface="Avenir Medium" panose="02000503020000020003" pitchFamily="2" charset="0"/>
          <a:cs typeface="Avenir Medium" panose="02000503020000020003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5pPr>
      <a:lvl6pPr marL="77724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6pPr>
      <a:lvl7pPr marL="155448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7pPr>
      <a:lvl8pPr marL="233172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8pPr>
      <a:lvl9pPr marL="3108960" algn="l" rtl="0" eaLnBrk="1" fontAlgn="base" hangingPunct="1">
        <a:spcBef>
          <a:spcPct val="0"/>
        </a:spcBef>
        <a:spcAft>
          <a:spcPct val="0"/>
        </a:spcAft>
        <a:defRPr sz="3740">
          <a:solidFill>
            <a:schemeClr val="tx1"/>
          </a:solidFill>
          <a:latin typeface="Arial" charset="0"/>
        </a:defRPr>
      </a:lvl9pPr>
    </p:titleStyle>
    <p:bodyStyle>
      <a:lvl1pPr marL="15544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380">
          <a:solidFill>
            <a:srgbClr val="000000"/>
          </a:solidFill>
          <a:latin typeface="Avenir Book" charset="0"/>
          <a:ea typeface="Avenir Book" charset="0"/>
          <a:cs typeface="Avenir Book" charset="0"/>
        </a:defRPr>
      </a:lvl1pPr>
      <a:lvl2pPr marL="466344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□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699516" indent="-233172" algn="l" rtl="0" eaLnBrk="0" fontAlgn="base" hangingPunct="0">
        <a:spcBef>
          <a:spcPct val="20000"/>
        </a:spcBef>
        <a:spcAft>
          <a:spcPct val="0"/>
        </a:spcAft>
        <a:buClr>
          <a:srgbClr val="4B6BAF"/>
        </a:buClr>
        <a:buSzPct val="75000"/>
        <a:buFont typeface="Lucida Grande"/>
        <a:buChar char="◇"/>
        <a:defRPr sz="204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932688" indent="-23317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Lucida Grande"/>
        <a:buChar char="◦"/>
        <a:defRPr sz="2040" baseline="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922747" indent="-1349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040">
          <a:solidFill>
            <a:schemeClr val="tx1"/>
          </a:solidFill>
          <a:latin typeface="+mn-lt"/>
        </a:defRPr>
      </a:lvl5pPr>
      <a:lvl6pPr marL="369998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6pPr>
      <a:lvl7pPr marL="447722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7pPr>
      <a:lvl8pPr marL="525446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8pPr>
      <a:lvl9pPr marL="6031707" indent="-1349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defRPr sz="204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2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4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7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96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620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44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68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algn="l" defTabSz="1554480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A338E3-FB4A-D34A-8F2D-764C9026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Watson Classroom’s original vision sought to realize support the personalization of learning through a 360º view of each individual student.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8F1E20E-D7A6-3448-83AB-41534789C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2479891"/>
            <a:ext cx="14767560" cy="6232831"/>
          </a:xfrm>
        </p:spPr>
      </p:pic>
    </p:spTree>
    <p:extLst>
      <p:ext uri="{BB962C8B-B14F-4D97-AF65-F5344CB8AC3E}">
        <p14:creationId xmlns:p14="http://schemas.microsoft.com/office/powerpoint/2010/main" val="119642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10D3-8BD5-A34E-9FFC-06202ACC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Watson Mastery’s “Evidence of Learning, State of Knowledge” view of the learner is realized through </a:t>
            </a:r>
            <a:r>
              <a:rPr lang="en-US" sz="2800" b="1" dirty="0">
                <a:solidFill>
                  <a:srgbClr val="2767FF"/>
                </a:solidFill>
                <a:latin typeface="Avenir Black" panose="02000503020000020003" pitchFamily="2" charset="0"/>
              </a:rPr>
              <a:t>a </a:t>
            </a:r>
            <a:r>
              <a:rPr lang="en-US" sz="2800" b="1" i="1" dirty="0">
                <a:solidFill>
                  <a:srgbClr val="2767FF"/>
                </a:solidFill>
                <a:latin typeface="Avenir Black Oblique" panose="02000503020000020003" pitchFamily="2" charset="0"/>
              </a:rPr>
              <a:t>general cognitive diagnostic </a:t>
            </a:r>
            <a:r>
              <a:rPr lang="en-US" sz="2800" b="1" dirty="0">
                <a:solidFill>
                  <a:srgbClr val="2767FF"/>
                </a:solidFill>
                <a:latin typeface="Avenir Black" panose="02000503020000020003" pitchFamily="2" charset="0"/>
              </a:rPr>
              <a:t>framework </a:t>
            </a:r>
            <a:r>
              <a:rPr lang="en-US" sz="2800" dirty="0"/>
              <a:t>called “Evidence-Centered Design” (ECD).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136191-1794-FE45-92FD-5C14533BA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05" y="1671636"/>
            <a:ext cx="10619191" cy="8445758"/>
          </a:xfrm>
        </p:spPr>
      </p:pic>
    </p:spTree>
    <p:extLst>
      <p:ext uri="{BB962C8B-B14F-4D97-AF65-F5344CB8AC3E}">
        <p14:creationId xmlns:p14="http://schemas.microsoft.com/office/powerpoint/2010/main" val="234092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555-E6C4-EE4E-B03B-37EA4B40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937155"/>
            <a:ext cx="14767560" cy="1008590"/>
          </a:xfrm>
        </p:spPr>
        <p:txBody>
          <a:bodyPr/>
          <a:lstStyle/>
          <a:p>
            <a:r>
              <a:rPr lang="en-US" sz="2800" dirty="0">
                <a:solidFill>
                  <a:srgbClr val="0051BA"/>
                </a:solidFill>
              </a:rPr>
              <a:t>Operationalizing ECD in the classroom, Watson-Education Mastery provides management of </a:t>
            </a:r>
            <a:r>
              <a:rPr lang="en-US" sz="2800" b="1" i="1" dirty="0">
                <a:solidFill>
                  <a:srgbClr val="2767FF"/>
                </a:solidFill>
                <a:latin typeface="Avenir Black Oblique" panose="02000503020000020003" pitchFamily="2" charset="0"/>
              </a:rPr>
              <a:t>competency-based personalized learning</a:t>
            </a:r>
            <a:r>
              <a:rPr lang="en-US" sz="2800" dirty="0">
                <a:solidFill>
                  <a:srgbClr val="0051BA"/>
                </a:solidFill>
              </a:rPr>
              <a:t> through a digitized, aligned curriculum.</a:t>
            </a:r>
          </a:p>
        </p:txBody>
      </p:sp>
      <p:pic>
        <p:nvPicPr>
          <p:cNvPr id="16" name="Picture 1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9E2FAA-8BFF-F542-978D-0E8EB19BE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" y="1945745"/>
            <a:ext cx="14767559" cy="82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14C8D4-CEF4-C64E-B4D9-192041658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819" y="2192902"/>
            <a:ext cx="12205162" cy="799711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774C8-3928-D946-B516-1D54AD25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937154"/>
            <a:ext cx="14767560" cy="1255747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b="1" i="1" dirty="0">
                <a:solidFill>
                  <a:srgbClr val="2767FF"/>
                </a:solidFill>
                <a:latin typeface="Avenir Black Oblique" panose="02000503020000020003" pitchFamily="2" charset="0"/>
              </a:rPr>
              <a:t>Diagnostic Cognitive Model (DCM) </a:t>
            </a:r>
            <a:r>
              <a:rPr lang="en-US" sz="2800" dirty="0"/>
              <a:t>underlying Watson Mastery relates individual students’ evidence of learning to their state of knowledge using proficiency model based on educational learning standards (e.g., Common Core)</a:t>
            </a:r>
            <a:r>
              <a:rPr lang="en-US" sz="2800" i="1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430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BCBF-CA60-AC4D-9FAC-5071CD0A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Watson Mastery realizes its DCM using a Bayesian-Network algorithm, which relates observed proficiencies to diagnoses of readiness to engage instructional content on which the priors are dependent.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F62E08-0A70-B348-873F-8F703DC5E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10" y="2089662"/>
            <a:ext cx="12641580" cy="8063199"/>
          </a:xfrm>
        </p:spPr>
      </p:pic>
    </p:spTree>
    <p:extLst>
      <p:ext uri="{BB962C8B-B14F-4D97-AF65-F5344CB8AC3E}">
        <p14:creationId xmlns:p14="http://schemas.microsoft.com/office/powerpoint/2010/main" val="3972494140"/>
      </p:ext>
    </p:extLst>
  </p:cSld>
  <p:clrMapOvr>
    <a:masterClrMapping/>
  </p:clrMapOvr>
</p:sld>
</file>

<file path=ppt/theme/theme1.xml><?xml version="1.0" encoding="utf-8"?>
<a:theme xmlns:a="http://schemas.openxmlformats.org/drawingml/2006/main" name="654-02_Smarter_Marketing_PPT_template_white_R1">
  <a:themeElements>
    <a:clrScheme name="EIS_PPT_template_white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8CC63F"/>
      </a:accent2>
      <a:accent3>
        <a:srgbClr val="FFFFFF"/>
      </a:accent3>
      <a:accent4>
        <a:srgbClr val="000000"/>
      </a:accent4>
      <a:accent5>
        <a:srgbClr val="C1E5F9"/>
      </a:accent5>
      <a:accent6>
        <a:srgbClr val="7EB338"/>
      </a:accent6>
      <a:hlink>
        <a:srgbClr val="F04E37"/>
      </a:hlink>
      <a:folHlink>
        <a:srgbClr val="F19027"/>
      </a:folHlink>
    </a:clrScheme>
    <a:fontScheme name="EIS_PPT_template_white_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IS_PPT_template_white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8CC63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7EB338"/>
        </a:accent6>
        <a:hlink>
          <a:srgbClr val="F04E37"/>
        </a:hlink>
        <a:folHlink>
          <a:srgbClr val="F1902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82086</TotalTime>
  <Words>140</Words>
  <Application>Microsoft Macintosh PowerPoint</Application>
  <PresentationFormat>Custom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9" baseType="lpstr">
      <vt:lpstr>Arial</vt:lpstr>
      <vt:lpstr>Avenir Black</vt:lpstr>
      <vt:lpstr>Avenir Black Oblique</vt:lpstr>
      <vt:lpstr>Avenir Book</vt:lpstr>
      <vt:lpstr>Avenir Heavy</vt:lpstr>
      <vt:lpstr>Avenir Medium</vt:lpstr>
      <vt:lpstr>Calibri</vt:lpstr>
      <vt:lpstr>Georgia</vt:lpstr>
      <vt:lpstr>Gill Sans</vt:lpstr>
      <vt:lpstr>HelvNeue Bold for IBM</vt:lpstr>
      <vt:lpstr>Lucida Grande</vt:lpstr>
      <vt:lpstr>WingDings</vt:lpstr>
      <vt:lpstr>WingDings</vt:lpstr>
      <vt:lpstr>654-02_Smarter_Marketing_PPT_template_white_R1</vt:lpstr>
      <vt:lpstr>Watson Classroom’s original vision sought to realize support the personalization of learning through a 360º view of each individual student.</vt:lpstr>
      <vt:lpstr>Watson Mastery’s “Evidence of Learning, State of Knowledge” view of the learner is realized through a general cognitive diagnostic framework called “Evidence-Centered Design” (ECD).</vt:lpstr>
      <vt:lpstr>Operationalizing ECD in the classroom, Watson-Education Mastery provides management of competency-based personalized learning through a digitized, aligned curriculum.</vt:lpstr>
      <vt:lpstr>The Diagnostic Cognitive Model (DCM) underlying Watson Mastery relates individual students’ evidence of learning to their state of knowledge using proficiency model based on educational learning standards (e.g., Common Core).</vt:lpstr>
      <vt:lpstr>Watson Mastery realizes its DCM using a Bayesian-Network algorithm, which relates observed proficiencies to diagnoses of readiness to engage instructional content on which the priors are dependent.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Sed ut perspiciatis unde omnis iste.</dc:title>
  <dc:creator>lsadler</dc:creator>
  <cp:lastModifiedBy>Neil Hamlett</cp:lastModifiedBy>
  <cp:revision>3229</cp:revision>
  <cp:lastPrinted>2019-01-24T15:48:10Z</cp:lastPrinted>
  <dcterms:created xsi:type="dcterms:W3CDTF">2013-10-11T20:15:18Z</dcterms:created>
  <dcterms:modified xsi:type="dcterms:W3CDTF">2019-02-19T18:04:35Z</dcterms:modified>
</cp:coreProperties>
</file>